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06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1/19/2024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277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1/19/2024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329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1/19/2024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501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1/19/2024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038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1/19/2024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767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1/19/2024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412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1/19/2024</a:t>
            </a:fld>
            <a:endParaRPr lang="en-US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086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1/19/2024</a:t>
            </a:fld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05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1/19/2024</a:t>
            </a:fld>
            <a:endParaRPr lang="en-US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441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1/19/2024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677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1/19/2024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117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1/19/2024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047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s://padlet.com/catherine_hemon/ressources-autisme-l8p1doo4tc6d" TargetMode="External"/><Relationship Id="rId7" Type="http://schemas.openxmlformats.org/officeDocument/2006/relationships/image" Target="../media/image4.png"/><Relationship Id="rId2" Type="http://schemas.openxmlformats.org/officeDocument/2006/relationships/hyperlink" Target="https://padlet.com/julie_bergara_delcourte/padlet-l-intention-des-aesh-de-l-acad-mie-de-bordeaux-bpqyw7u0ahgjrrx7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s://www.canotech.fr/s/29605/vers-une-collaboration-enseignant-aesh-plus-efficace" TargetMode="External"/><Relationship Id="rId4" Type="http://schemas.openxmlformats.org/officeDocument/2006/relationships/hyperlink" Target="https://www.reseau-canope.fr/cap-ecole-inclusive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magistere.education.fr/local/magistere_offers/index.php?v=course" TargetMode="External"/><Relationship Id="rId3" Type="http://schemas.openxmlformats.org/officeDocument/2006/relationships/hyperlink" Target="https://formation-craif.org/pour-les-aidants/formations-pour-les-aidants-dans-les-departements-en-ile-de-france/formations-pour-les-aidants-en-seine-saint-denis/" TargetMode="External"/><Relationship Id="rId7" Type="http://schemas.openxmlformats.org/officeDocument/2006/relationships/hyperlink" Target="https://portail-ressources-education-dsden74.web.ac-grenoble.fr/ash_deficience_auditive/cours-en-ligne-sur-la-langue-francaise-parlee-completee" TargetMode="External"/><Relationship Id="rId2" Type="http://schemas.openxmlformats.org/officeDocument/2006/relationships/hyperlink" Target="https://formation-craif.org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iledefrance.fr/toutes-les-actualites/grace-qioz-apprenez-en-ligne-gratuitement-la-langue-des-signes-francaise" TargetMode="External"/><Relationship Id="rId5" Type="http://schemas.openxmlformats.org/officeDocument/2006/relationships/hyperlink" Target="https://inshea.fr/fr/content/formation-continue" TargetMode="External"/><Relationship Id="rId4" Type="http://schemas.openxmlformats.org/officeDocument/2006/relationships/hyperlink" Target="https://www.autismeinfoservice.fr/adapter/formations/formations-gratuit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27797" y="1910688"/>
            <a:ext cx="10727140" cy="4189862"/>
          </a:xfrm>
        </p:spPr>
        <p:txBody>
          <a:bodyPr>
            <a:noAutofit/>
          </a:bodyPr>
          <a:lstStyle/>
          <a:p>
            <a:pPr algn="ctr"/>
            <a:r>
              <a:rPr lang="fr-FR" sz="7200" i="1" dirty="0">
                <a:solidFill>
                  <a:srgbClr val="FF0066"/>
                </a:solidFill>
              </a:rPr>
              <a:t>Propositions de formations en distanciel et ressources</a:t>
            </a:r>
            <a:br>
              <a:rPr lang="fr-FR" sz="7200" i="1" dirty="0">
                <a:solidFill>
                  <a:srgbClr val="FF0066"/>
                </a:solidFill>
              </a:rPr>
            </a:br>
            <a:r>
              <a:rPr lang="fr-FR" sz="7200" b="1" dirty="0"/>
              <a:t>AESH</a:t>
            </a:r>
            <a:br>
              <a:rPr lang="fr-FR" sz="7200" b="1" dirty="0"/>
            </a:br>
            <a:r>
              <a:rPr lang="fr-FR" sz="6600" dirty="0"/>
              <a:t>La Courneuve</a:t>
            </a:r>
            <a:endParaRPr lang="fr-FR" sz="720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9452" y="288843"/>
            <a:ext cx="2607476" cy="1376184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281" y="330490"/>
            <a:ext cx="3561594" cy="1088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8707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232012" y="117944"/>
            <a:ext cx="11641541" cy="63920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sz="2000" b="1" dirty="0"/>
              <a:t>	</a:t>
            </a:r>
            <a:r>
              <a:rPr lang="fr-FR" sz="1600" b="1" i="1" dirty="0" err="1">
                <a:cs typeface="Times New Roman" panose="02020603050405020304" pitchFamily="18" charset="0"/>
              </a:rPr>
              <a:t>Padlet</a:t>
            </a:r>
            <a:r>
              <a:rPr lang="fr-FR" sz="1600" b="1" i="1" dirty="0">
                <a:cs typeface="Times New Roman" panose="02020603050405020304" pitchFamily="18" charset="0"/>
              </a:rPr>
              <a:t> à l'intention des AESH de l'académie de Bordeaux </a:t>
            </a:r>
            <a:endParaRPr lang="fr-FR" sz="1600" i="1" dirty="0">
              <a:cs typeface="Times New Roman" panose="02020603050405020304" pitchFamily="18" charset="0"/>
              <a:hlinkClick r:id="rId2"/>
            </a:endParaRPr>
          </a:p>
          <a:p>
            <a:pPr marL="0" indent="0">
              <a:buNone/>
            </a:pPr>
            <a:r>
              <a:rPr lang="fr-FR" sz="2000" dirty="0">
                <a:hlinkClick r:id="rId2"/>
              </a:rPr>
              <a:t>https://padlet.com/julie_bergara_delcourte/padlet-l-intention-des-aesh-de-l-acad-mie-de-bordeaux-bpqyw7u0ahgjrrx7</a:t>
            </a:r>
            <a:endParaRPr lang="fr-FR" sz="2000" dirty="0"/>
          </a:p>
          <a:p>
            <a:pPr marL="0" indent="0">
              <a:buNone/>
            </a:pPr>
            <a:endParaRPr lang="fr-FR" sz="2000" dirty="0"/>
          </a:p>
          <a:p>
            <a:pPr marL="617220" lvl="1" indent="-342900">
              <a:buFont typeface="Wingdings" panose="05000000000000000000" pitchFamily="2" charset="2"/>
              <a:buChar char="Ø"/>
            </a:pPr>
            <a:r>
              <a:rPr lang="fr-FR" sz="1600" b="1" i="1" dirty="0">
                <a:cs typeface="Times New Roman" panose="02020603050405020304" pitchFamily="18" charset="0"/>
              </a:rPr>
              <a:t>	</a:t>
            </a:r>
            <a:r>
              <a:rPr lang="fr-FR" sz="1600" b="1" i="1" dirty="0" err="1">
                <a:cs typeface="Times New Roman" panose="02020603050405020304" pitchFamily="18" charset="0"/>
              </a:rPr>
              <a:t>Padlet</a:t>
            </a:r>
            <a:r>
              <a:rPr lang="fr-FR" sz="1600" b="1" i="1" dirty="0">
                <a:cs typeface="Times New Roman" panose="02020603050405020304" pitchFamily="18" charset="0"/>
              </a:rPr>
              <a:t> de Catherine Hémon, professeur au centre de ressource autisme de Nouvelle-Aquitaine</a:t>
            </a:r>
            <a:endParaRPr lang="fr-FR" sz="1800" b="1" i="1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000" dirty="0">
                <a:hlinkClick r:id="rId3"/>
              </a:rPr>
              <a:t>https://padlet.com/catherine_hemon/ressources-autisme-l8p1doo4tc6d</a:t>
            </a:r>
            <a:endParaRPr lang="fr-FR" sz="2000" dirty="0"/>
          </a:p>
          <a:p>
            <a:pPr marL="0" indent="0">
              <a:buNone/>
            </a:pPr>
            <a:endParaRPr lang="fr-FR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sz="1600" dirty="0"/>
              <a:t>	</a:t>
            </a:r>
            <a:r>
              <a:rPr lang="fr-FR" sz="1600" b="1" i="1" dirty="0">
                <a:cs typeface="Times New Roman" panose="02020603050405020304" pitchFamily="18" charset="0"/>
              </a:rPr>
              <a:t>DES OUTILS POUR ACCOMPAGNER TOUS LES ELEVES</a:t>
            </a:r>
            <a:endParaRPr lang="fr-FR" sz="1600" i="1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000" dirty="0">
                <a:hlinkClick r:id="rId4"/>
              </a:rPr>
              <a:t>https://www.reseau-canope.fr/cap-ecole-inclusive</a:t>
            </a:r>
            <a:endParaRPr lang="fr-FR" sz="2000" dirty="0"/>
          </a:p>
          <a:p>
            <a:pPr marL="0" indent="0">
              <a:buNone/>
            </a:pPr>
            <a:r>
              <a:rPr lang="fr-FR" sz="2000" dirty="0"/>
              <a:t>						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000" dirty="0"/>
              <a:t>			Formations proposées les  </a:t>
            </a:r>
          </a:p>
          <a:p>
            <a:pPr marL="0" indent="0">
              <a:buNone/>
            </a:pPr>
            <a:r>
              <a:rPr lang="fr-FR" sz="2000" dirty="0"/>
              <a:t>                                              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sz="2000" dirty="0">
                <a:hlinkClick r:id="rId5"/>
              </a:rPr>
              <a:t>https://www.canotech.fr/s/29605/vers-une-collaboration-enseignant-aesh-plus-efficace</a:t>
            </a:r>
            <a:endParaRPr lang="fr-FR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sz="1600" b="1" i="1" dirty="0">
                <a:cs typeface="Times New Roman" panose="02020603050405020304" pitchFamily="18" charset="0"/>
              </a:rPr>
              <a:t>        Ouvrage :  </a:t>
            </a:r>
            <a:r>
              <a:rPr lang="fr-FR" sz="1800" b="1" u="sng" dirty="0"/>
              <a:t>AESH : Accompagner les élèves en situation </a:t>
            </a:r>
            <a:r>
              <a:rPr lang="fr-FR" sz="1800" b="1" u="sng"/>
              <a:t>de handicap</a:t>
            </a:r>
            <a:r>
              <a:rPr lang="fr-FR" sz="1800" b="1"/>
              <a:t>, Bruno </a:t>
            </a:r>
            <a:r>
              <a:rPr lang="fr-FR" sz="1800" b="1" dirty="0" err="1"/>
              <a:t>Egron</a:t>
            </a:r>
            <a:r>
              <a:rPr lang="fr-FR" sz="1800" b="1" dirty="0"/>
              <a:t> (</a:t>
            </a:r>
            <a:r>
              <a:rPr lang="fr-FR" sz="1800" b="1" dirty="0" err="1"/>
              <a:t>ed</a:t>
            </a:r>
            <a:r>
              <a:rPr lang="fr-FR" sz="1800" b="1" dirty="0"/>
              <a:t> RETZ)</a:t>
            </a:r>
            <a:endParaRPr lang="fr-FR" sz="1100" b="1" dirty="0"/>
          </a:p>
          <a:p>
            <a:pPr>
              <a:buFont typeface="Wingdings" panose="05000000000000000000" pitchFamily="2" charset="2"/>
              <a:buChar char="Ø"/>
            </a:pPr>
            <a:endParaRPr lang="fr-FR" sz="1600" b="1" i="1" dirty="0"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fr-FR" sz="1600" b="1" i="1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421" y="3795798"/>
            <a:ext cx="2259210" cy="1256133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71060" y="3526678"/>
            <a:ext cx="2381582" cy="1105054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CD9DAD90-EA15-C52D-1F46-56AD7A92A95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512364" y="5287751"/>
            <a:ext cx="1217642" cy="1336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479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0252" y="257499"/>
            <a:ext cx="11546006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700" b="1" u="sng" dirty="0"/>
              <a:t>Autisme :</a:t>
            </a:r>
            <a:endParaRPr lang="fr-FR" sz="1700" u="sng" dirty="0"/>
          </a:p>
          <a:p>
            <a:r>
              <a:rPr lang="fr-FR" sz="1700" dirty="0"/>
              <a:t>- </a:t>
            </a:r>
            <a:r>
              <a:rPr lang="fr-FR" sz="1700" b="1" dirty="0"/>
              <a:t>Le CRAIF </a:t>
            </a:r>
            <a:r>
              <a:rPr lang="fr-FR" sz="1700" dirty="0"/>
              <a:t>propose des formations gratuites </a:t>
            </a:r>
          </a:p>
          <a:p>
            <a:r>
              <a:rPr lang="fr-FR" sz="1700" dirty="0">
                <a:hlinkClick r:id="rId2"/>
              </a:rPr>
              <a:t>https://formation-craif.org/</a:t>
            </a:r>
            <a:endParaRPr lang="fr-FR" sz="1700" dirty="0"/>
          </a:p>
          <a:p>
            <a:r>
              <a:rPr lang="fr-FR" sz="1700" dirty="0">
                <a:hlinkClick r:id="rId3"/>
              </a:rPr>
              <a:t>https://formation-craif.org/pour-les-aidants/formations-pour-les-aidants-dans-les-departements-en-ile-de-france/formations-pour-les-aidants-en-seine-saint-denis/</a:t>
            </a:r>
            <a:endParaRPr lang="fr-FR" sz="1700" dirty="0"/>
          </a:p>
          <a:p>
            <a:r>
              <a:rPr lang="fr-FR" sz="1700" b="1" dirty="0"/>
              <a:t> - Autisme info service</a:t>
            </a:r>
          </a:p>
          <a:p>
            <a:r>
              <a:rPr lang="fr-FR" sz="1700" dirty="0">
                <a:hlinkClick r:id="rId4"/>
              </a:rPr>
              <a:t>https://www.autismeinfoservice.fr/adapter/formations/formations-gratuites</a:t>
            </a:r>
            <a:endParaRPr lang="fr-FR" sz="1700" b="1" dirty="0"/>
          </a:p>
          <a:p>
            <a:endParaRPr lang="fr-FR" sz="17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700" b="1" u="sng" dirty="0"/>
              <a:t>INSEAI</a:t>
            </a:r>
            <a:r>
              <a:rPr lang="fr-FR" sz="1700" dirty="0"/>
              <a:t> (anciennement INSHEA ) propose des formations dans le cadre des modules de formation d’initiative nationale (MFIN) </a:t>
            </a:r>
          </a:p>
          <a:p>
            <a:r>
              <a:rPr lang="fr-FR" sz="1700" i="1" dirty="0"/>
              <a:t>Exemples de formations disponibles: Langue des signes Française (LSF), Le langage Parlé Complété (LPC), Déficience visuelle, TSA</a:t>
            </a:r>
            <a:endParaRPr lang="fr-FR" sz="1700" dirty="0"/>
          </a:p>
          <a:p>
            <a:r>
              <a:rPr lang="fr-FR" sz="1700" dirty="0">
                <a:hlinkClick r:id="rId5"/>
              </a:rPr>
              <a:t>https://inshea.fr/fr/content/formation-continue</a:t>
            </a:r>
            <a:endParaRPr lang="fr-FR" sz="1700" dirty="0"/>
          </a:p>
          <a:p>
            <a:endParaRPr lang="fr-FR" sz="17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1700" b="1" u="sng" dirty="0"/>
              <a:t>Langues des signes Française </a:t>
            </a:r>
            <a:r>
              <a:rPr lang="fr-FR" sz="1700" dirty="0"/>
              <a:t>(LSF) avec </a:t>
            </a:r>
            <a:r>
              <a:rPr lang="fr-FR" sz="1700" b="1" dirty="0"/>
              <a:t>QIOZ</a:t>
            </a:r>
          </a:p>
          <a:p>
            <a:r>
              <a:rPr lang="fr-FR" sz="1700" dirty="0">
                <a:hlinkClick r:id="rId6"/>
              </a:rPr>
              <a:t>https://www.iledefrance.fr/toutes-les-actualites/grace-qioz-apprenez-en-ligne-gratuitement-la-langue-des-signes-francaise</a:t>
            </a:r>
            <a:endParaRPr lang="fr-FR" sz="1700" dirty="0"/>
          </a:p>
          <a:p>
            <a:endParaRPr lang="fr-FR" sz="17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1700" b="1" u="sng" dirty="0"/>
              <a:t>Langage Parlé Complété </a:t>
            </a:r>
          </a:p>
          <a:p>
            <a:r>
              <a:rPr lang="fr-FR" sz="1700" dirty="0">
                <a:hlinkClick r:id="rId7"/>
              </a:rPr>
              <a:t>https://portail-ressources-education-dsden74.web.ac-grenoble.fr/ash_deficience_auditive/cours-en-ligne-sur-la-langue-francaise-parlee-completee</a:t>
            </a:r>
            <a:endParaRPr lang="fr-FR" sz="1700" dirty="0"/>
          </a:p>
          <a:p>
            <a:endParaRPr lang="fr-FR" sz="17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700" b="1" u="sng" dirty="0"/>
              <a:t>Magistère : </a:t>
            </a:r>
          </a:p>
          <a:p>
            <a:r>
              <a:rPr lang="fr-FR" sz="1700" dirty="0">
                <a:hlinkClick r:id="rId8"/>
              </a:rPr>
              <a:t>https://magistere.education.fr/local/magistere_offers/index.php?v=course</a:t>
            </a:r>
            <a:endParaRPr lang="fr-FR" sz="1700" dirty="0"/>
          </a:p>
          <a:p>
            <a:endParaRPr lang="fr-FR" sz="1700" dirty="0"/>
          </a:p>
        </p:txBody>
      </p:sp>
    </p:spTree>
    <p:extLst>
      <p:ext uri="{BB962C8B-B14F-4D97-AF65-F5344CB8AC3E}">
        <p14:creationId xmlns:p14="http://schemas.microsoft.com/office/powerpoint/2010/main" val="356933607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</TotalTime>
  <Words>284</Words>
  <Application>Microsoft Office PowerPoint</Application>
  <PresentationFormat>Grand écran</PresentationFormat>
  <Paragraphs>35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Wingdings</vt:lpstr>
      <vt:lpstr>Thème Office</vt:lpstr>
      <vt:lpstr>Propositions de formations en distanciel et ressources AESH La Courneuve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Propositions de formations en distanciel AESH – PIAL 3 La Courneuve</dc:title>
  <dc:creator>Nolwenn Chopineaux</dc:creator>
  <cp:lastModifiedBy>SL</cp:lastModifiedBy>
  <cp:revision>8</cp:revision>
  <dcterms:created xsi:type="dcterms:W3CDTF">2024-01-09T09:27:28Z</dcterms:created>
  <dcterms:modified xsi:type="dcterms:W3CDTF">2024-01-19T12:42:15Z</dcterms:modified>
</cp:coreProperties>
</file>